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up Cakes" panose="020B0604020202020204" charset="0"/>
      <p:regular r:id="rId7"/>
    </p:embeddedFont>
    <p:embeddedFont>
      <p:font typeface="Quicksan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22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169967">
            <a:off x="2678591" y="7232681"/>
            <a:ext cx="7215112" cy="191528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22116" y="3168927"/>
            <a:ext cx="199025" cy="197525"/>
            <a:chOff x="0" y="0"/>
            <a:chExt cx="569830" cy="5655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922116" y="3516614"/>
            <a:ext cx="199025" cy="197525"/>
            <a:chOff x="0" y="0"/>
            <a:chExt cx="569830" cy="5655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22116" y="3874994"/>
            <a:ext cx="199025" cy="197525"/>
            <a:chOff x="0" y="0"/>
            <a:chExt cx="569830" cy="5655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215288" y="3140352"/>
            <a:ext cx="2462942" cy="1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545454"/>
                </a:solidFill>
                <a:latin typeface="Quicksand"/>
              </a:rPr>
              <a:t>Textura. trenzas, ondas rotas (B)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063807" y="592934"/>
            <a:ext cx="6048000" cy="1185360"/>
            <a:chOff x="0" y="0"/>
            <a:chExt cx="14689462" cy="28790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689463" cy="2879019"/>
            </a:xfrm>
            <a:custGeom>
              <a:avLst/>
              <a:gdLst/>
              <a:ahLst/>
              <a:cxnLst/>
              <a:rect l="l" t="t" r="r" b="b"/>
              <a:pathLst>
                <a:path w="14689463" h="2879019">
                  <a:moveTo>
                    <a:pt x="0" y="0"/>
                  </a:moveTo>
                  <a:lnTo>
                    <a:pt x="0" y="2879019"/>
                  </a:lnTo>
                  <a:lnTo>
                    <a:pt x="14689463" y="2879019"/>
                  </a:lnTo>
                  <a:lnTo>
                    <a:pt x="14689463" y="0"/>
                  </a:lnTo>
                  <a:lnTo>
                    <a:pt x="0" y="0"/>
                  </a:lnTo>
                  <a:close/>
                  <a:moveTo>
                    <a:pt x="14628502" y="2818059"/>
                  </a:moveTo>
                  <a:lnTo>
                    <a:pt x="59690" y="2818059"/>
                  </a:lnTo>
                  <a:lnTo>
                    <a:pt x="59690" y="59690"/>
                  </a:lnTo>
                  <a:lnTo>
                    <a:pt x="14628502" y="59690"/>
                  </a:lnTo>
                  <a:lnTo>
                    <a:pt x="14628502" y="2818059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1588128" y="1300370"/>
            <a:ext cx="3561751" cy="67349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5400000">
            <a:off x="-1362983" y="1016273"/>
            <a:ext cx="2989242" cy="65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00"/>
              </a:lnSpc>
              <a:spcBef>
                <a:spcPct val="0"/>
              </a:spcBef>
            </a:pPr>
            <a:r>
              <a:rPr lang="en-US" sz="2400">
                <a:solidFill>
                  <a:srgbClr val="545454"/>
                </a:solidFill>
                <a:latin typeface="Cup Cakes"/>
              </a:rPr>
              <a:t>BRIDE CHECKLIST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2096" y="747534"/>
            <a:ext cx="5546954" cy="25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545454"/>
                </a:solidFill>
                <a:latin typeface="Cup Cakes"/>
              </a:rPr>
              <a:t>NOMBRE: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2096" y="1337795"/>
            <a:ext cx="5546954" cy="25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545454"/>
                </a:solidFill>
                <a:latin typeface="Cup Cakes"/>
              </a:rPr>
              <a:t>TIPO DE NOVIA: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22116" y="2647218"/>
            <a:ext cx="1460974" cy="29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5"/>
              </a:lnSpc>
            </a:pPr>
            <a:r>
              <a:rPr lang="en-US" sz="1696" u="sng">
                <a:solidFill>
                  <a:srgbClr val="545454"/>
                </a:solidFill>
                <a:latin typeface="Cup Cakes"/>
              </a:rPr>
              <a:t>PEINADO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3245" y="3514647"/>
            <a:ext cx="2682018" cy="1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 dirty="0">
                <a:solidFill>
                  <a:srgbClr val="545454"/>
                </a:solidFill>
                <a:latin typeface="Quicksand"/>
              </a:rPr>
              <a:t>Coleta, </a:t>
            </a:r>
            <a:r>
              <a:rPr lang="en-US" sz="1187" dirty="0" err="1">
                <a:solidFill>
                  <a:srgbClr val="545454"/>
                </a:solidFill>
                <a:latin typeface="Quicksand"/>
              </a:rPr>
              <a:t>moño</a:t>
            </a:r>
            <a:r>
              <a:rPr lang="en-US" sz="1187" dirty="0">
                <a:solidFill>
                  <a:srgbClr val="545454"/>
                </a:solidFill>
                <a:latin typeface="Quicksand"/>
              </a:rPr>
              <a:t> o </a:t>
            </a:r>
            <a:r>
              <a:rPr lang="en-US" sz="1187" dirty="0" err="1">
                <a:solidFill>
                  <a:srgbClr val="545454"/>
                </a:solidFill>
                <a:latin typeface="Quicksand"/>
              </a:rPr>
              <a:t>suelto</a:t>
            </a:r>
            <a:r>
              <a:rPr lang="en-US" sz="1187" dirty="0">
                <a:solidFill>
                  <a:srgbClr val="545454"/>
                </a:solidFill>
                <a:latin typeface="Quicksand"/>
              </a:rPr>
              <a:t> </a:t>
            </a:r>
            <a:r>
              <a:rPr lang="en-US" sz="1187" dirty="0" err="1">
                <a:solidFill>
                  <a:srgbClr val="545454"/>
                </a:solidFill>
                <a:latin typeface="Quicksand"/>
              </a:rPr>
              <a:t>muy</a:t>
            </a:r>
            <a:r>
              <a:rPr lang="en-US" sz="1187" dirty="0">
                <a:solidFill>
                  <a:srgbClr val="545454"/>
                </a:solidFill>
                <a:latin typeface="Quicksand"/>
              </a:rPr>
              <a:t> </a:t>
            </a:r>
            <a:r>
              <a:rPr lang="en-US" sz="1187" dirty="0" err="1">
                <a:solidFill>
                  <a:srgbClr val="545454"/>
                </a:solidFill>
                <a:latin typeface="Quicksand"/>
              </a:rPr>
              <a:t>pulido</a:t>
            </a:r>
            <a:r>
              <a:rPr lang="en-US" sz="1187" dirty="0">
                <a:solidFill>
                  <a:srgbClr val="545454"/>
                </a:solidFill>
                <a:latin typeface="Quicksand"/>
              </a:rPr>
              <a:t> (G)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13296" y="3873027"/>
            <a:ext cx="2462942" cy="1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545454"/>
                </a:solidFill>
                <a:latin typeface="Quicksand"/>
              </a:rPr>
              <a:t>Tendencia y muy moderno (M)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2096" y="1043797"/>
            <a:ext cx="5546954" cy="25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500">
                <a:solidFill>
                  <a:srgbClr val="545454"/>
                </a:solidFill>
                <a:latin typeface="Cup Cakes"/>
              </a:rPr>
              <a:t>FECHA: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22116" y="5052162"/>
            <a:ext cx="204426" cy="202886"/>
            <a:chOff x="0" y="0"/>
            <a:chExt cx="569830" cy="56553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922116" y="5409285"/>
            <a:ext cx="204426" cy="202886"/>
            <a:chOff x="0" y="0"/>
            <a:chExt cx="569830" cy="56553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922116" y="5777392"/>
            <a:ext cx="204426" cy="202886"/>
            <a:chOff x="0" y="0"/>
            <a:chExt cx="569830" cy="56553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1223245" y="5033112"/>
            <a:ext cx="3414169" cy="20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7"/>
              </a:lnSpc>
            </a:pPr>
            <a:r>
              <a:rPr lang="en-US" sz="1219">
                <a:solidFill>
                  <a:srgbClr val="545454"/>
                </a:solidFill>
                <a:latin typeface="Quicksand"/>
              </a:rPr>
              <a:t>suaves, tonos tierra, melocotón o rosados (B)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22116" y="4517327"/>
            <a:ext cx="1500626" cy="29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39"/>
              </a:lnSpc>
            </a:pPr>
            <a:r>
              <a:rPr lang="en-US" sz="1742" u="sng">
                <a:solidFill>
                  <a:srgbClr val="545454"/>
                </a:solidFill>
                <a:latin typeface="Cup Cakes"/>
              </a:rPr>
              <a:t>MAKE UP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3245" y="5409237"/>
            <a:ext cx="3301642" cy="20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7"/>
              </a:lnSpc>
            </a:pPr>
            <a:r>
              <a:rPr lang="en-US" sz="1219">
                <a:solidFill>
                  <a:srgbClr val="545454"/>
                </a:solidFill>
                <a:latin typeface="Quicksand"/>
              </a:rPr>
              <a:t>eyeliner marcado, perfección y glow (G)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23245" y="5777343"/>
            <a:ext cx="3235119" cy="200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07"/>
              </a:lnSpc>
            </a:pPr>
            <a:r>
              <a:rPr lang="en-US" sz="1219">
                <a:solidFill>
                  <a:srgbClr val="545454"/>
                </a:solidFill>
                <a:latin typeface="Quicksand"/>
              </a:rPr>
              <a:t>comodidad pero perfección y tendencia (M)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922116" y="7111659"/>
            <a:ext cx="197672" cy="196182"/>
            <a:chOff x="0" y="0"/>
            <a:chExt cx="569830" cy="56553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32" name="Group 32"/>
          <p:cNvGrpSpPr/>
          <p:nvPr/>
        </p:nvGrpSpPr>
        <p:grpSpPr>
          <a:xfrm>
            <a:off x="922116" y="7456983"/>
            <a:ext cx="197672" cy="196182"/>
            <a:chOff x="0" y="0"/>
            <a:chExt cx="569830" cy="565536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922116" y="7812927"/>
            <a:ext cx="197672" cy="196182"/>
            <a:chOff x="0" y="0"/>
            <a:chExt cx="569830" cy="56553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sp>
        <p:nvSpPr>
          <p:cNvPr id="36" name="TextBox 36"/>
          <p:cNvSpPr txBox="1"/>
          <p:nvPr/>
        </p:nvSpPr>
        <p:spPr>
          <a:xfrm>
            <a:off x="1213296" y="7083084"/>
            <a:ext cx="3034262" cy="20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</a:pPr>
            <a:r>
              <a:rPr lang="en-US" sz="1179">
                <a:solidFill>
                  <a:srgbClr val="545454"/>
                </a:solidFill>
                <a:latin typeface="Quicksand"/>
              </a:rPr>
              <a:t>vaporoso, ligero y comodo (B)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22116" y="6593237"/>
            <a:ext cx="1451043" cy="289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59"/>
              </a:lnSpc>
            </a:pPr>
            <a:r>
              <a:rPr lang="en-US" sz="1685" u="sng">
                <a:solidFill>
                  <a:srgbClr val="545454"/>
                </a:solidFill>
                <a:latin typeface="Cup Cakes"/>
              </a:rPr>
              <a:t>VESTIDO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13296" y="7446782"/>
            <a:ext cx="3192552" cy="20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</a:pPr>
            <a:r>
              <a:rPr lang="en-US" sz="1179">
                <a:solidFill>
                  <a:srgbClr val="545454"/>
                </a:solidFill>
                <a:latin typeface="Quicksand"/>
              </a:rPr>
              <a:t>más ajustado, encajes y pedrería (G)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13296" y="7802725"/>
            <a:ext cx="3311592" cy="20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</a:pPr>
            <a:r>
              <a:rPr lang="en-US" sz="1179">
                <a:solidFill>
                  <a:srgbClr val="545454"/>
                </a:solidFill>
                <a:latin typeface="Quicksand"/>
              </a:rPr>
              <a:t>cómodo, capas, chaqueta y pantalón... (M)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922116" y="8945144"/>
            <a:ext cx="197672" cy="196182"/>
            <a:chOff x="0" y="0"/>
            <a:chExt cx="569830" cy="565536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42" name="Group 42"/>
          <p:cNvGrpSpPr/>
          <p:nvPr/>
        </p:nvGrpSpPr>
        <p:grpSpPr>
          <a:xfrm>
            <a:off x="922116" y="9290468"/>
            <a:ext cx="197672" cy="196182"/>
            <a:chOff x="0" y="0"/>
            <a:chExt cx="569830" cy="56553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44" name="Group 44"/>
          <p:cNvGrpSpPr/>
          <p:nvPr/>
        </p:nvGrpSpPr>
        <p:grpSpPr>
          <a:xfrm>
            <a:off x="922116" y="9646411"/>
            <a:ext cx="197672" cy="196182"/>
            <a:chOff x="0" y="0"/>
            <a:chExt cx="569830" cy="565536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sp>
        <p:nvSpPr>
          <p:cNvPr id="46" name="TextBox 46"/>
          <p:cNvSpPr txBox="1"/>
          <p:nvPr/>
        </p:nvSpPr>
        <p:spPr>
          <a:xfrm>
            <a:off x="1213296" y="8916569"/>
            <a:ext cx="3034262" cy="20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</a:pPr>
            <a:r>
              <a:rPr lang="en-US" sz="1179">
                <a:solidFill>
                  <a:srgbClr val="545454"/>
                </a:solidFill>
                <a:latin typeface="Quicksand"/>
              </a:rPr>
              <a:t>masías campo, rústico, montaña (B)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922116" y="8436247"/>
            <a:ext cx="1451043" cy="29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9"/>
              </a:lnSpc>
            </a:pPr>
            <a:r>
              <a:rPr lang="en-US" sz="1785" u="sng">
                <a:solidFill>
                  <a:srgbClr val="545454"/>
                </a:solidFill>
                <a:latin typeface="Cup Cakes"/>
              </a:rPr>
              <a:t>lugar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13296" y="9280266"/>
            <a:ext cx="3192552" cy="20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</a:pPr>
            <a:r>
              <a:rPr lang="en-US" sz="1179">
                <a:solidFill>
                  <a:srgbClr val="545454"/>
                </a:solidFill>
                <a:latin typeface="Quicksand"/>
              </a:rPr>
              <a:t>palacios, torres, montaña (G)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13296" y="9636210"/>
            <a:ext cx="2983895" cy="203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1"/>
              </a:lnSpc>
            </a:pPr>
            <a:r>
              <a:rPr lang="en-US" sz="1179">
                <a:solidFill>
                  <a:srgbClr val="545454"/>
                </a:solidFill>
                <a:latin typeface="Quicksand"/>
              </a:rPr>
              <a:t>lugares especiales, fiestones (M)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4165191" y="3208001"/>
            <a:ext cx="199025" cy="197525"/>
            <a:chOff x="0" y="0"/>
            <a:chExt cx="569830" cy="56553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52" name="Group 52"/>
          <p:cNvGrpSpPr/>
          <p:nvPr/>
        </p:nvGrpSpPr>
        <p:grpSpPr>
          <a:xfrm>
            <a:off x="4165191" y="3555688"/>
            <a:ext cx="199025" cy="197525"/>
            <a:chOff x="0" y="0"/>
            <a:chExt cx="569830" cy="565536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grpSp>
        <p:nvGrpSpPr>
          <p:cNvPr id="54" name="Group 54"/>
          <p:cNvGrpSpPr/>
          <p:nvPr/>
        </p:nvGrpSpPr>
        <p:grpSpPr>
          <a:xfrm>
            <a:off x="4165191" y="3914068"/>
            <a:ext cx="199025" cy="197525"/>
            <a:chOff x="0" y="0"/>
            <a:chExt cx="569830" cy="56553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69830" cy="565536"/>
            </a:xfrm>
            <a:custGeom>
              <a:avLst/>
              <a:gdLst/>
              <a:ahLst/>
              <a:cxnLst/>
              <a:rect l="l" t="t" r="r" b="b"/>
              <a:pathLst>
                <a:path w="569830" h="565536">
                  <a:moveTo>
                    <a:pt x="0" y="0"/>
                  </a:moveTo>
                  <a:lnTo>
                    <a:pt x="0" y="565536"/>
                  </a:lnTo>
                  <a:lnTo>
                    <a:pt x="569830" y="565536"/>
                  </a:lnTo>
                  <a:lnTo>
                    <a:pt x="569830" y="0"/>
                  </a:lnTo>
                  <a:lnTo>
                    <a:pt x="0" y="0"/>
                  </a:lnTo>
                  <a:close/>
                  <a:moveTo>
                    <a:pt x="508870" y="504576"/>
                  </a:moveTo>
                  <a:lnTo>
                    <a:pt x="59690" y="504576"/>
                  </a:lnTo>
                  <a:lnTo>
                    <a:pt x="59690" y="59690"/>
                  </a:lnTo>
                  <a:lnTo>
                    <a:pt x="508870" y="59690"/>
                  </a:lnTo>
                  <a:lnTo>
                    <a:pt x="508870" y="504576"/>
                  </a:lnTo>
                  <a:close/>
                </a:path>
              </a:pathLst>
            </a:custGeom>
            <a:solidFill>
              <a:srgbClr val="CF786F"/>
            </a:solidFill>
          </p:spPr>
        </p:sp>
      </p:grpSp>
      <p:sp>
        <p:nvSpPr>
          <p:cNvPr id="56" name="TextBox 56"/>
          <p:cNvSpPr txBox="1"/>
          <p:nvPr/>
        </p:nvSpPr>
        <p:spPr>
          <a:xfrm>
            <a:off x="4458364" y="3179426"/>
            <a:ext cx="2462942" cy="1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545454"/>
                </a:solidFill>
                <a:latin typeface="Quicksand"/>
              </a:rPr>
              <a:t>flor preservada, silvestre... (B)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165191" y="2686292"/>
            <a:ext cx="1460974" cy="29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75"/>
              </a:lnSpc>
            </a:pPr>
            <a:r>
              <a:rPr lang="en-US" sz="1696" u="sng">
                <a:solidFill>
                  <a:srgbClr val="545454"/>
                </a:solidFill>
                <a:latin typeface="Cup Cakes"/>
              </a:rPr>
              <a:t>TOCADO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458364" y="3545613"/>
            <a:ext cx="2462942" cy="1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545454"/>
                </a:solidFill>
                <a:latin typeface="Quicksand"/>
              </a:rPr>
              <a:t>flor porcelana, perlas o joyas G)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458364" y="3903992"/>
            <a:ext cx="2834418" cy="199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62"/>
              </a:lnSpc>
            </a:pPr>
            <a:r>
              <a:rPr lang="en-US" sz="1187">
                <a:solidFill>
                  <a:srgbClr val="545454"/>
                </a:solidFill>
                <a:latin typeface="Quicksand"/>
              </a:rPr>
              <a:t>flor, porcelana, turbante,diademas.. (M)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4576602" y="1825919"/>
            <a:ext cx="2535205" cy="201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91"/>
              </a:lnSpc>
            </a:pPr>
            <a:r>
              <a:rPr lang="en-US" sz="1208">
                <a:solidFill>
                  <a:srgbClr val="545454"/>
                </a:solidFill>
                <a:latin typeface="Cup Cakes"/>
              </a:rPr>
              <a:t>boho (b)- glam (g)-millennial (m)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DFBFAC9C-2CE8-4D05-8ADC-CDD33C7F424A}"/>
              </a:ext>
            </a:extLst>
          </p:cNvPr>
          <p:cNvSpPr txBox="1"/>
          <p:nvPr/>
        </p:nvSpPr>
        <p:spPr>
          <a:xfrm>
            <a:off x="862896" y="3097445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V</a:t>
            </a:r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162</Words>
  <Application>Microsoft Office PowerPoint</Application>
  <PresentationFormat>Personalizado</PresentationFormat>
  <Paragraphs>26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Cup Cakes</vt:lpstr>
      <vt:lpstr>Arial</vt:lpstr>
      <vt:lpstr>Calibri</vt:lpstr>
      <vt:lpstr>Quicksand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CHECKLIST PARA DETECTAR EL TIPO DE NOVIA</dc:title>
  <dc:creator>Eva Rueda</dc:creator>
  <cp:lastModifiedBy>Eva Rueda Mansilla</cp:lastModifiedBy>
  <cp:revision>4</cp:revision>
  <dcterms:created xsi:type="dcterms:W3CDTF">2006-08-16T00:00:00Z</dcterms:created>
  <dcterms:modified xsi:type="dcterms:W3CDTF">2021-11-11T23:24:08Z</dcterms:modified>
  <dc:identifier>DAEa_GPnWPA</dc:identifier>
</cp:coreProperties>
</file>